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5" r:id="rId133"/>
    <p:sldId id="406" r:id="rId134"/>
    <p:sldId id="397" r:id="rId135"/>
    <p:sldId id="320" r:id="rId136"/>
    <p:sldId id="318" r:id="rId137"/>
    <p:sldId id="272" r:id="rId138"/>
    <p:sldId id="265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7700"/>
    <a:srgbClr val="C55A11"/>
    <a:srgbClr val="3B3B3B"/>
    <a:srgbClr val="FFC000"/>
    <a:srgbClr val="F5F5F5"/>
    <a:srgbClr val="0077C8"/>
    <a:srgbClr val="D83CD8"/>
    <a:srgbClr val="E0380A"/>
    <a:srgbClr val="ED7D31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4415" dt="2023-02-03T20:44:19.7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03T20:44:19.731" v="10260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03T19:30:16.093" v="8643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03T16:32:58.225" v="8196" actId="1076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03T17:02:53.338" v="8640" actId="1076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03T20:25:02.096" v="9519" actId="164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3T20:44:19.731" v="1026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3T20:44:06.355" v="10259" actId="207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0.png"/><Relationship Id="rId5" Type="http://schemas.openxmlformats.org/officeDocument/2006/relationships/image" Target="../media/image3490.png"/><Relationship Id="rId4" Type="http://schemas.openxmlformats.org/officeDocument/2006/relationships/image" Target="../media/image348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0.5%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faction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</a:t>
              </a:r>
              <a:r>
                <a:rPr lang="en-US" sz="2000" b="0" i="0" dirty="0" err="1">
                  <a:solidFill>
                    <a:schemeClr val="tx1"/>
                  </a:solidFill>
                  <a:effectLst/>
                  <a:latin typeface="source-serif-pro"/>
                </a:rPr>
                <a:t>formalised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0287905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3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4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5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6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7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/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FC74FF-AB91-B9F8-263D-C66B66D60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69" y="4416166"/>
                <a:ext cx="4631080" cy="558508"/>
              </a:xfrm>
              <a:prstGeom prst="rect">
                <a:avLst/>
              </a:prstGeom>
              <a:blipFill>
                <a:blip r:embed="rId8"/>
                <a:stretch>
                  <a:fillRect l="-1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6289</TotalTime>
  <Words>8479</Words>
  <Application>Microsoft Office PowerPoint</Application>
  <PresentationFormat>Widescreen</PresentationFormat>
  <Paragraphs>1570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</vt:lpstr>
      <vt:lpstr>PowerPoint Presentation</vt:lpstr>
      <vt:lpstr>Neural Network – Back Propagation</vt:lpstr>
      <vt:lpstr>Neuron model – logistic unit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2023-02-03T20:44:32Z</dcterms:modified>
</cp:coreProperties>
</file>